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71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771822-815C-4002-88A6-929971F10A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964885-7A4F-4594-99D2-600FA9B3D1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F26890-0AF7-4B7F-B419-9DEAA794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CB541B-C956-424C-BC8A-2EA102EC2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52B426-E1CB-428A-A1B2-3155DCEB3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343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B2CC35-FF26-441E-A7FE-842EE931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52E9EA-47F8-4E83-8F60-5FF113093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F6CF04-13BF-476C-96F0-9D5700A8D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79531D-6F52-4077-A23F-EC95FB51B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5E09B4-A843-4550-B6ED-DE9C41AA4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23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1C9079-E561-457D-91FD-46C3B341C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B25CB1-E07A-4ECB-9CE3-548293810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BF40B0-9D0B-469A-9276-CE6F8E552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B04A69-09F6-478F-B287-D8F3E3D7F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FFAC48-11E8-4A87-AF15-689CEFFD9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6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58494-8E4B-498B-9F00-60A301FF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566B92-7943-4A90-AD22-2326458BD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25378F-49A9-4400-AE87-2E9BA6EA7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5C0A1B-4E31-4440-B59E-3FA7624F0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222026-2388-474F-A6BF-15DAD738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5B531C-019F-4471-B0C3-C7D2C37D9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303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85D2C-5F39-49A9-A312-48DEDA011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248BCE-5688-4454-86C0-3418D548A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A6D0E3-DEDD-4BE3-8383-B99750A17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AEA0FE-79DC-4427-89C6-82562E05D6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3B1CFFA-20B6-4612-9742-A7230D7553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C8E1BE6-F018-4228-B8B1-5ED1E69F9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A76AF89-2EBD-4881-A32C-138C91239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4F7517D-AAD8-46C9-A900-ECF37849A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049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DB942B-E7F4-4781-99C0-D7DEF233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C8FD981-7E4D-480E-9D72-BF2F2480C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379AA8-0FB7-4110-8265-1434B4026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6029C2-D4C7-4F6B-903D-E6894773F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62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13E236F-D8B8-402A-8475-C23EE1BF3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A5D915-B831-4913-B462-DAA7AEFBD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99DABA-2E4E-4B6E-B8FC-82D19FE46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27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06518D-2E9D-4AE8-8F27-16A8DBB85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A32F75-11DB-4A6C-ADA8-411876840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305FA5-2F9F-4351-9BE5-30A4BEB25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DA7B42-E71D-4451-A2C0-A4B3BCB64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46BF96-3094-4BED-A9BD-40D5F7A17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4159FF7-3D0D-4058-92DE-C7DEEC896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97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1CE37-B248-4775-A817-7117952E5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533247-485B-40D0-AFFA-8FD3C5128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DE0C8F-7425-4285-BFAF-9A9DE7620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FBBB5E-5154-49FC-968E-CE97C4B57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6414E1-CBE0-4598-8EA3-C4AEA1E4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58C267-A10E-4D79-9D40-A64F5B5B2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034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D9D52-F84E-477C-9FFF-9CFEBAB49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3E67C10-DC15-44E3-BFA6-A26AE03C6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A1DC41-4307-4A3A-81A3-9EA3D6A3D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16976C-BED5-4F86-835C-41079C755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654648-A62D-4934-9156-AF741CD5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43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6408269-42A0-4852-825F-9CFCED5524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1121E75-2B16-4B14-BD4F-816812267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8DBB86-65CE-4AB9-8896-3EFC85C87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6BC9A1-5F26-4B11-BE7B-D1DB165E6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20B016-A4A6-42F7-A71E-81138FA3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93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12F1CF1-F612-4F55-AF4A-E0F5DF7BC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6A652B-9A4C-43AE-81D9-8C41532C1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6B9ECA-3450-458F-B201-47D4B4732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F92EB-8E75-43D9-9B66-FF2C5B74C3AD}" type="datetimeFigureOut">
              <a:rPr lang="fr-FR" smtClean="0"/>
              <a:t>15/02/2019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C7A54B-18DA-4F8E-8904-7EEF2BF3E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FFF72F-C919-4769-A8B8-96970C182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BB1F3-8199-4BA4-A474-52A72104FB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20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51CD44-FBC2-418F-AD5B-C28454517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104315" y="943102"/>
            <a:ext cx="25027940" cy="290602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CA29A4-1B9D-469A-9B9D-C842841CCE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 descr="Fond de cÃ©lÃ©bration avec des banderoles">
            <a:extLst>
              <a:ext uri="{FF2B5EF4-FFF2-40B4-BE49-F238E27FC236}">
                <a16:creationId xmlns:a16="http://schemas.microsoft.com/office/drawing/2014/main" id="{0A78F60A-25E3-41E0-A68A-D2990E7C4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4151" y="-269565"/>
            <a:ext cx="16320302" cy="725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A29803D-AA09-4BAE-AE36-16BF8DB9978C}"/>
              </a:ext>
            </a:extLst>
          </p:cNvPr>
          <p:cNvSpPr txBox="1"/>
          <p:nvPr/>
        </p:nvSpPr>
        <p:spPr>
          <a:xfrm>
            <a:off x="3854370" y="1400537"/>
            <a:ext cx="746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313393-6D83-4CB3-9F63-7AF2ADA5638C}"/>
              </a:ext>
            </a:extLst>
          </p:cNvPr>
          <p:cNvSpPr/>
          <p:nvPr/>
        </p:nvSpPr>
        <p:spPr>
          <a:xfrm>
            <a:off x="3864513" y="220462"/>
            <a:ext cx="6806607" cy="267765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FROIDECONCHE</a:t>
            </a:r>
          </a:p>
          <a:p>
            <a:pPr algn="ctr"/>
            <a:r>
              <a:rPr lang="fr-FR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CARNAVAL DES ECOLES</a:t>
            </a:r>
          </a:p>
          <a:p>
            <a:pPr algn="ctr"/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MARDI 12 MARS</a:t>
            </a:r>
            <a:endParaRPr lang="fr-F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6F9EB0-611D-476F-8A46-1DF143EF4328}"/>
              </a:ext>
            </a:extLst>
          </p:cNvPr>
          <p:cNvSpPr txBox="1"/>
          <p:nvPr/>
        </p:nvSpPr>
        <p:spPr>
          <a:xfrm>
            <a:off x="3886063" y="3359099"/>
            <a:ext cx="8474862" cy="34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fr-FR" sz="4400" b="1" dirty="0"/>
              <a:t>14 h : Départ du défilé de l’école élémentaire </a:t>
            </a:r>
          </a:p>
          <a:p>
            <a:r>
              <a:rPr lang="fr-FR" sz="4400" b="1" dirty="0"/>
              <a:t>15 h </a:t>
            </a:r>
            <a:r>
              <a:rPr lang="fr-FR" sz="4400" b="1"/>
              <a:t>: Jugement </a:t>
            </a:r>
            <a:r>
              <a:rPr lang="fr-FR" sz="4400" b="1" dirty="0"/>
              <a:t>de M. Carnaval sur le terrain de pétanque</a:t>
            </a:r>
          </a:p>
          <a:p>
            <a:pPr algn="ctr"/>
            <a:r>
              <a:rPr lang="fr-FR" sz="4400" b="1" dirty="0"/>
              <a:t>VENEZ NOMBREUX !</a:t>
            </a:r>
          </a:p>
        </p:txBody>
      </p:sp>
      <p:pic>
        <p:nvPicPr>
          <p:cNvPr id="1030" name="Picture 6" descr="RÃ©sultat de recherche d'images pour &quot;image  carnaval&quot;">
            <a:extLst>
              <a:ext uri="{FF2B5EF4-FFF2-40B4-BE49-F238E27FC236}">
                <a16:creationId xmlns:a16="http://schemas.microsoft.com/office/drawing/2014/main" id="{E2585071-8CD3-4283-AF9B-5D9A60B3F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269" y="4978218"/>
            <a:ext cx="2362063" cy="307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AA978E9-A1F7-46FD-9546-5945290B234A}"/>
              </a:ext>
            </a:extLst>
          </p:cNvPr>
          <p:cNvSpPr txBox="1"/>
          <p:nvPr/>
        </p:nvSpPr>
        <p:spPr>
          <a:xfrm>
            <a:off x="6836569" y="-555323"/>
            <a:ext cx="8368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3304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32</Words>
  <Application>Microsoft Office PowerPoint</Application>
  <PresentationFormat>Grand écran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 demougin</dc:creator>
  <cp:lastModifiedBy>laurence demougin</cp:lastModifiedBy>
  <cp:revision>5</cp:revision>
  <cp:lastPrinted>2019-02-15T14:11:34Z</cp:lastPrinted>
  <dcterms:created xsi:type="dcterms:W3CDTF">2019-02-15T13:42:22Z</dcterms:created>
  <dcterms:modified xsi:type="dcterms:W3CDTF">2019-02-15T14:18:05Z</dcterms:modified>
</cp:coreProperties>
</file>